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2" r:id="rId7"/>
    <p:sldId id="267" r:id="rId8"/>
    <p:sldId id="263" r:id="rId9"/>
    <p:sldId id="264" r:id="rId10"/>
    <p:sldId id="265" r:id="rId11"/>
    <p:sldId id="261" r:id="rId12"/>
    <p:sldId id="260" r:id="rId13"/>
    <p:sldId id="266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5"/>
    <p:restoredTop sz="94717"/>
  </p:normalViewPr>
  <p:slideViewPr>
    <p:cSldViewPr snapToGrid="0" snapToObjects="1">
      <p:cViewPr>
        <p:scale>
          <a:sx n="100" d="100"/>
          <a:sy n="100" d="100"/>
        </p:scale>
        <p:origin x="252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7A77A-D245-194F-83BC-1EFA59752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E8E6CF-BC00-6841-B60B-CB9D3A52A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6B31C-88D1-C54A-9C7D-0D2785510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7A14F-C97A-394F-8F3E-35D2B1C70615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D03CF-323B-674B-B4A3-52C10AE0C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C200E-EFA6-DD4E-919D-6D74BD483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397B7-C771-894B-BABD-FC4F8AC6D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63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9F095-3C5B-E04C-8B42-84FC2B9DA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3B9383-CAAD-A542-8703-8464EBE6D7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1CDC0-B4A2-9144-8EE5-7D8FA6D5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7A14F-C97A-394F-8F3E-35D2B1C70615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8F87B-BCB9-FC49-811C-E0066DCBF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81C95-87B7-8B4E-B38E-DBEDE723E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397B7-C771-894B-BABD-FC4F8AC6D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5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97FCB2-70E7-754A-A9D1-154995B5B4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B04CA4-78D2-374E-B966-8C593831E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A15D6-8B4B-1343-AFEE-E541CD971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7A14F-C97A-394F-8F3E-35D2B1C70615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2E6F7-193D-2E48-A7B4-65F0964DC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86462-9AC2-2C4C-BF49-E972881BF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397B7-C771-894B-BABD-FC4F8AC6D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78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63DAE-DCBD-1640-8982-8392B3123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278F9-171F-EF49-A54C-DB3DB0424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E5393-2F19-5448-80CF-A5EEFFF63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7A14F-C97A-394F-8F3E-35D2B1C70615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57BB7-A730-1743-9687-93D66AF38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14D66-FF1C-4F4C-8455-31C94C0D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397B7-C771-894B-BABD-FC4F8AC6D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4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42AB-9D74-9846-BB11-FE8A1A1D4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16EF-58EA-0242-8F34-B643063BD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A51CE-2A91-2B49-9D2C-596A45E6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7A14F-C97A-394F-8F3E-35D2B1C70615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50351-FFCB-D44B-89E7-A6E01BA31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0453B-FD31-7447-A9EA-996D09581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397B7-C771-894B-BABD-FC4F8AC6D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15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25ACE-7FF1-C744-A72D-CFA36BE0B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E9513-84E7-D24F-9FEF-95321D7C6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61B41-E54C-A349-BF3A-42953AA52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9671AD-F4E7-6F4C-BCE0-C958E830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7A14F-C97A-394F-8F3E-35D2B1C70615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C6F5AF-053F-C340-8197-24D9E4DFD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E99F5-1E62-6A41-A23E-7EA83734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397B7-C771-894B-BABD-FC4F8AC6D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78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7C62-9BDD-CF40-B597-FD4399D44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8D06B-0321-B946-9128-FEB6C1F36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1EFD7-78D6-0C46-BB64-C9746E06F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845AE1-C243-6441-9D2F-8B4845B9C7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6AB180-41A9-2945-9E4C-80578C870C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A731DD-E5E9-7549-B6A0-249E5BDC1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7A14F-C97A-394F-8F3E-35D2B1C70615}" type="datetimeFigureOut">
              <a:rPr lang="en-US" smtClean="0"/>
              <a:t>6/25/20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13973A-D3EC-6349-9385-922A9D9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C549AF-72FD-0144-BD81-72FBD21A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397B7-C771-894B-BABD-FC4F8AC6D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21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19CD8-53C2-9F43-86CF-0E42C0D1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EF500C-E2B4-4D41-8E8D-82306DBD3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7A14F-C97A-394F-8F3E-35D2B1C70615}" type="datetimeFigureOut">
              <a:rPr lang="en-US" smtClean="0"/>
              <a:t>6/25/20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C0D39-86E5-AD4E-87C8-92A19847C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C312C-352B-C14E-8707-915429BC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397B7-C771-894B-BABD-FC4F8AC6D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A29D4E-7A5B-7048-8239-D0C7511DF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7A14F-C97A-394F-8F3E-35D2B1C70615}" type="datetimeFigureOut">
              <a:rPr lang="en-US" smtClean="0"/>
              <a:t>6/25/20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0BF52F-BC7D-B745-835B-457A27A67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784C8-4B93-1B40-8BC4-BF77C74F1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397B7-C771-894B-BABD-FC4F8AC6D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7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E9411-C569-1E4D-8FD8-BC57B3471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28C5D-D159-9748-ABBC-69F1EA543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F317D8-B04A-654C-BAA3-4C68E79B8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C62FE-C5AE-E348-B95D-435FF7836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7A14F-C97A-394F-8F3E-35D2B1C70615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9E04C-10DE-434E-AAE3-33C707C4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E9B2A-C007-484F-BB50-35D210D7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397B7-C771-894B-BABD-FC4F8AC6D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94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E1B6F-8CDA-8046-A1B4-DA82C13A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468602-2EB3-6449-B3A2-B25A7C8B13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7AF38-D235-5D47-9C87-1C208AB09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E3F83-3174-7B45-BA36-E10146D80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7A14F-C97A-394F-8F3E-35D2B1C70615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5F2FB-B41D-2D41-8F3C-98E43C04B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1C56EC-8A1A-7245-AD85-FBE0F5464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397B7-C771-894B-BABD-FC4F8AC6D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04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3F34F1-2EB5-EB4D-B3DD-44BF43849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CF624-233B-7B44-B4FE-5FF71319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5939E-1A7D-5A47-85D2-9BEA6DF4FE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7A14F-C97A-394F-8F3E-35D2B1C70615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1C7D4-ADC4-A34E-A487-3079F982F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55F9F-7168-E544-924E-0DA597E4C3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397B7-C771-894B-BABD-FC4F8AC6D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06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5181E-052A-774E-8D68-2171799410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Genes Corresponding to SM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F53538-68FB-A842-ACFA-E83F2603CB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2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BD153-07DA-9346-95B6-DA94BCA0C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MEL_SM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5434A-AC2B-9E4C-8BD3-B7784B941F83}"/>
              </a:ext>
            </a:extLst>
          </p:cNvPr>
          <p:cNvSpPr txBox="1"/>
          <p:nvPr/>
        </p:nvSpPr>
        <p:spPr>
          <a:xfrm>
            <a:off x="2397211" y="1828800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61038D-1CB4-D94B-B760-4729EAA4FD4F}"/>
              </a:ext>
            </a:extLst>
          </p:cNvPr>
          <p:cNvSpPr txBox="1"/>
          <p:nvPr/>
        </p:nvSpPr>
        <p:spPr>
          <a:xfrm>
            <a:off x="7574692" y="48980"/>
            <a:ext cx="151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FDR cutoff 0.2</a:t>
            </a:r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ED19641-99FF-934B-8D4D-59696C44F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83" y="2419980"/>
            <a:ext cx="3903191" cy="40728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7182DA-0AAA-C342-942D-8407F3677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259" y="418312"/>
            <a:ext cx="5675280" cy="64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36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2951-9B0D-CB49-8E04-12BA3EAE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1374-399C-CF49-87AD-9CD81CD59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36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42CDD-0C8E-9C4E-98BB-027D031FC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41822" cy="1325563"/>
          </a:xfrm>
        </p:spPr>
        <p:txBody>
          <a:bodyPr/>
          <a:lstStyle/>
          <a:p>
            <a:r>
              <a:rPr lang="en-US" dirty="0"/>
              <a:t>Full CRC SM (FDR .2)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AE5659-FD18-B843-99CA-3E7EF3BFD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7730" y="252796"/>
            <a:ext cx="6537405" cy="6605204"/>
          </a:xfrm>
        </p:spPr>
      </p:pic>
    </p:spTree>
    <p:extLst>
      <p:ext uri="{BB962C8B-B14F-4D97-AF65-F5344CB8AC3E}">
        <p14:creationId xmlns:p14="http://schemas.microsoft.com/office/powerpoint/2010/main" val="580714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BD153-07DA-9346-95B6-DA94BCA0C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MEL_SM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5434A-AC2B-9E4C-8BD3-B7784B941F83}"/>
              </a:ext>
            </a:extLst>
          </p:cNvPr>
          <p:cNvSpPr txBox="1"/>
          <p:nvPr/>
        </p:nvSpPr>
        <p:spPr>
          <a:xfrm>
            <a:off x="1092943" y="2829697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</a:t>
            </a:r>
            <a:r>
              <a:rPr lang="en-US" dirty="0" err="1"/>
              <a:t>Mel_SM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61038D-1CB4-D94B-B760-4729EAA4FD4F}"/>
              </a:ext>
            </a:extLst>
          </p:cNvPr>
          <p:cNvSpPr txBox="1"/>
          <p:nvPr/>
        </p:nvSpPr>
        <p:spPr>
          <a:xfrm>
            <a:off x="7537622" y="1479429"/>
            <a:ext cx="151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FDR cutoff 0.2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1ABAA-75CE-4E4D-9526-365D4C58D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433" y="2041851"/>
            <a:ext cx="3439428" cy="445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96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805329-FE8E-7844-A9C8-04E77C9E8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211" y="-247136"/>
            <a:ext cx="6858000" cy="6858000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AC4B0F1-1BF0-8644-8BB3-C9B45F298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-1000897" y="-171376"/>
            <a:ext cx="6706479" cy="670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88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7A4C-1BFC-D14E-8AD1-96DFC1CB4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CRC SM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13A762-901B-474F-BF0D-1C2F07197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734083" y="-307095"/>
            <a:ext cx="6545842" cy="654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41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A678-D968-1F4A-8F83-4415BC588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CRC_SM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5ECB6F-E1B0-5948-B1B1-DC7CBDFF59CE}"/>
              </a:ext>
            </a:extLst>
          </p:cNvPr>
          <p:cNvSpPr txBox="1"/>
          <p:nvPr/>
        </p:nvSpPr>
        <p:spPr>
          <a:xfrm>
            <a:off x="2054940" y="199706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PBL</a:t>
            </a:r>
          </a:p>
        </p:txBody>
      </p:sp>
      <p:pic>
        <p:nvPicPr>
          <p:cNvPr id="10" name="Content Placeholder 9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A7342B4B-D52B-F54D-A6AE-E2B994F7B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844" y="2400795"/>
            <a:ext cx="3865091" cy="2090811"/>
          </a:xfr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701A10-CBEC-AA42-B6AD-194D497E8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986" y="-207390"/>
            <a:ext cx="7920232" cy="787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8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A678-D968-1F4A-8F83-4415BC588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CRC_SM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5ECB6F-E1B0-5948-B1B1-DC7CBDFF59CE}"/>
              </a:ext>
            </a:extLst>
          </p:cNvPr>
          <p:cNvSpPr txBox="1"/>
          <p:nvPr/>
        </p:nvSpPr>
        <p:spPr>
          <a:xfrm>
            <a:off x="2054940" y="199706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EPCAM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41DE76-CAA8-D14A-B86C-11C28D54F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14" y="2672770"/>
            <a:ext cx="4392999" cy="266685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525F0C-452B-154C-A2DD-F3AD5DB40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751" y="78740"/>
            <a:ext cx="7413795" cy="641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82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FA678-D968-1F4A-8F83-4415BC588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CRC_SM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5ECB6F-E1B0-5948-B1B1-DC7CBDFF59CE}"/>
              </a:ext>
            </a:extLst>
          </p:cNvPr>
          <p:cNvSpPr txBox="1"/>
          <p:nvPr/>
        </p:nvSpPr>
        <p:spPr>
          <a:xfrm>
            <a:off x="2054940" y="1997063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TIL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FE462C-4925-864F-B344-051B3185F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33" y="2672770"/>
            <a:ext cx="3907877" cy="303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2F9ED5-5B3B-0243-9FD6-9C5C1333E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710" y="-196038"/>
            <a:ext cx="8412637" cy="923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57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286F9-33AA-8746-A54A-7E13B8F38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767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MEL_SM</a:t>
            </a:r>
          </a:p>
        </p:txBody>
      </p:sp>
    </p:spTree>
    <p:extLst>
      <p:ext uri="{BB962C8B-B14F-4D97-AF65-F5344CB8AC3E}">
        <p14:creationId xmlns:p14="http://schemas.microsoft.com/office/powerpoint/2010/main" val="1235334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EAC38EF-9BE3-E949-999F-CA172D54E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85" y="259494"/>
            <a:ext cx="5983533" cy="675914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CCD8BE6-D590-CC45-8474-1F706DDA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MEL_SM</a:t>
            </a:r>
          </a:p>
        </p:txBody>
      </p:sp>
    </p:spTree>
    <p:extLst>
      <p:ext uri="{BB962C8B-B14F-4D97-AF65-F5344CB8AC3E}">
        <p14:creationId xmlns:p14="http://schemas.microsoft.com/office/powerpoint/2010/main" val="3069025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BD153-07DA-9346-95B6-DA94BCA0C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MEL_SM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F0E1F44-C8E2-914E-8EA7-1BE1984FC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446" y="2347783"/>
            <a:ext cx="4254192" cy="37550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A5434A-AC2B-9E4C-8BD3-B7784B941F83}"/>
              </a:ext>
            </a:extLst>
          </p:cNvPr>
          <p:cNvSpPr txBox="1"/>
          <p:nvPr/>
        </p:nvSpPr>
        <p:spPr>
          <a:xfrm>
            <a:off x="2397211" y="1828800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98EE21-C08B-3B45-B33B-2524FBF25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184" y="407531"/>
            <a:ext cx="5609967" cy="6206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61038D-1CB4-D94B-B760-4729EAA4FD4F}"/>
              </a:ext>
            </a:extLst>
          </p:cNvPr>
          <p:cNvSpPr txBox="1"/>
          <p:nvPr/>
        </p:nvSpPr>
        <p:spPr>
          <a:xfrm>
            <a:off x="7982465" y="59684"/>
            <a:ext cx="151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FDR cutoff 0.1</a:t>
            </a:r>
          </a:p>
        </p:txBody>
      </p:sp>
    </p:spTree>
    <p:extLst>
      <p:ext uri="{BB962C8B-B14F-4D97-AF65-F5344CB8AC3E}">
        <p14:creationId xmlns:p14="http://schemas.microsoft.com/office/powerpoint/2010/main" val="1153961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BD153-07DA-9346-95B6-DA94BCA0C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MEL_SM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5434A-AC2B-9E4C-8BD3-B7784B941F83}"/>
              </a:ext>
            </a:extLst>
          </p:cNvPr>
          <p:cNvSpPr txBox="1"/>
          <p:nvPr/>
        </p:nvSpPr>
        <p:spPr>
          <a:xfrm>
            <a:off x="2397211" y="1828800"/>
            <a:ext cx="127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Mel_Tumor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61038D-1CB4-D94B-B760-4729EAA4FD4F}"/>
              </a:ext>
            </a:extLst>
          </p:cNvPr>
          <p:cNvSpPr txBox="1"/>
          <p:nvPr/>
        </p:nvSpPr>
        <p:spPr>
          <a:xfrm>
            <a:off x="7994822" y="1096856"/>
            <a:ext cx="151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FDR cutoff 0.1</a:t>
            </a:r>
          </a:p>
        </p:txBody>
      </p:sp>
      <p:pic>
        <p:nvPicPr>
          <p:cNvPr id="10" name="Content Placeholder 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E4158CD-4A37-524C-8D72-5640A960E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356" y="2198132"/>
            <a:ext cx="4597609" cy="3742682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BE67EC-5774-C440-9201-01D566401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966" y="1641370"/>
            <a:ext cx="5355518" cy="485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36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66</Words>
  <Application>Microsoft Macintosh PowerPoint</Application>
  <PresentationFormat>Widescreen</PresentationFormat>
  <Paragraphs>24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Genes Corresponding to SM</vt:lpstr>
      <vt:lpstr>CRC SM</vt:lpstr>
      <vt:lpstr>CRC_SM</vt:lpstr>
      <vt:lpstr>CRC_SM</vt:lpstr>
      <vt:lpstr>CRC_SM</vt:lpstr>
      <vt:lpstr>MEL_SM</vt:lpstr>
      <vt:lpstr>MEL_SM</vt:lpstr>
      <vt:lpstr>MEL_SM</vt:lpstr>
      <vt:lpstr>MEL_SM</vt:lpstr>
      <vt:lpstr>MEL_SM</vt:lpstr>
      <vt:lpstr>Supp</vt:lpstr>
      <vt:lpstr>Full CRC SM (FDR .2)</vt:lpstr>
      <vt:lpstr>MEL_SM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Alahi, Irfan</dc:creator>
  <cp:lastModifiedBy>Alahi, Irfan</cp:lastModifiedBy>
  <cp:revision>53</cp:revision>
  <dcterms:created xsi:type="dcterms:W3CDTF">2020-06-25T20:00:14Z</dcterms:created>
  <dcterms:modified xsi:type="dcterms:W3CDTF">2020-06-26T00:02:59Z</dcterms:modified>
</cp:coreProperties>
</file>